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gif>
</file>

<file path=ppt/media/image2.gif>
</file>

<file path=ppt/media/image3.gif>
</file>

<file path=ppt/media/image4.gif>
</file>

<file path=ppt/media/image5.gif>
</file>

<file path=ppt/media/image6.gif>
</file>

<file path=ppt/media/image7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33ACC5-C575-4FC4-8A47-59E81D7088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58435A-31C0-4D06-8126-4725710973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FD2907-E088-416D-A45F-A1E30C752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092A3-8D0B-4CBF-8BD7-E54F3258EF2E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75C489-3DA9-4240-B624-2CD64A20C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4C3601-D27B-49AD-AA8F-416AF725A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2620C-1994-4F26-999F-5C0F1FFC4D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9991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B4238-75D5-46CC-BC4B-DB6BF3D6A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B189B5-B56D-40BE-8E36-B330AAC55F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5C83A6-639C-456A-8C8E-EF6B933954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092A3-8D0B-4CBF-8BD7-E54F3258EF2E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45C29C-C9F5-45BB-A5EC-3B38A41D6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EBDDD2-15BC-4E77-8222-70920708B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2620C-1994-4F26-999F-5C0F1FFC4D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2705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131A2E-0921-408E-BD46-787F7EFF21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DBB93D-39BF-4E5C-832D-A1695236B3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7F1BDF-5A30-4164-A5E2-C274768709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092A3-8D0B-4CBF-8BD7-E54F3258EF2E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6E46CC-5264-4800-8E60-90A45CFF29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1FA109-6BB3-4261-885D-A027B5A21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2620C-1994-4F26-999F-5C0F1FFC4D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729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883D5A-89AB-474D-AFBD-CCAE798FBD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E39E98-7AD3-4D71-8669-D598D8C9EB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29C22F-78DC-4C30-B661-E87BCEB8C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092A3-8D0B-4CBF-8BD7-E54F3258EF2E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EED66D-F654-456C-8F6A-46689F3CB9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9AC091-CCD5-478B-B5D5-D25C0051C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2620C-1994-4F26-999F-5C0F1FFC4D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1553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5E916-44A3-4BAA-8DA0-8A099CA28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2F7FBD-D898-462A-B892-D1951BFB48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3408FF-CF6D-415D-9DC3-AAC95703A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092A3-8D0B-4CBF-8BD7-E54F3258EF2E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1682AD-6B35-4989-B8A6-D9C81997C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C89C01-CA9C-489B-A746-C4831BD80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2620C-1994-4F26-999F-5C0F1FFC4D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0996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A54F58-3938-4700-81FC-5804522D6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2EDE6E-DA1B-4992-ADBF-740C83B7D6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155132-5347-41BB-99F9-A5E2E9EEEF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3587A1-04A8-4F18-9C0D-4A9C00EA68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092A3-8D0B-4CBF-8BD7-E54F3258EF2E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3AD0B3-ACF1-433E-88A9-878F0E5C6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9EE6C1-FB81-4F82-ACC3-60B73D52B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2620C-1994-4F26-999F-5C0F1FFC4D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397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E66F3E-E617-44D5-8A1D-8EF7090C8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DC9F8E-B7B8-4735-8B7B-E8A9D94577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5A92E1-D1B9-42A8-A41F-E06CA3EAC8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EB9888E-72B1-4B94-B604-3802D60A71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3F574A-201E-4B41-8508-B6057CE5306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658961-4FA4-453A-8A19-B9D4729AA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092A3-8D0B-4CBF-8BD7-E54F3258EF2E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96BE529-EA26-4AA9-ABAE-B95CC1F00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4632D50-2A58-4C9E-BCAC-CFD076A69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2620C-1994-4F26-999F-5C0F1FFC4D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9711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C600B-F2C4-4AD7-BDEC-B9A6306E3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3FA54D0-28EE-49CF-8CF4-22F459E98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092A3-8D0B-4CBF-8BD7-E54F3258EF2E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CE9E99-1800-418A-BB2A-59F75DB697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71EB72-3342-435C-90E4-6BC77727A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2620C-1994-4F26-999F-5C0F1FFC4D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664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AB1A6ED-7D55-49F1-85F8-F9F65ADD8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092A3-8D0B-4CBF-8BD7-E54F3258EF2E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A0EE7D-9C16-415F-A215-820FEA734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8792AA-65C8-4E92-94C1-534870D89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2620C-1994-4F26-999F-5C0F1FFC4D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7015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BB0FCD-17DF-42B7-9170-6029C5CAF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E25440-40F4-4517-98B3-97DE1FE168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BC1619-83A1-4351-ADDF-83E1F67708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7318F3-6BE8-45DD-8B94-B89492C9AD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092A3-8D0B-4CBF-8BD7-E54F3258EF2E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91A77F-31B6-4566-89CE-42FDC12D7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1D7E3D-DAF0-480E-ADE1-F9120433DE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2620C-1994-4F26-999F-5C0F1FFC4D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8980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D56B5-685F-4F60-BAAB-D0781FF024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7B11615-4E79-4275-BEC7-F3E92EC6B1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920CB6-AFE9-4F0A-9C3B-010BEF0FEF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5C0740-2503-45CD-9718-52FD0B4AF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092A3-8D0B-4CBF-8BD7-E54F3258EF2E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2E9709-D8AE-44D2-BEDB-0FF5EFC58A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2131A3-43CC-40F4-8BE2-6BEE2A82E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C2620C-1994-4F26-999F-5C0F1FFC4D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5887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309A26-C838-46F7-90DA-6AB284E7C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87E044-111D-4F71-9597-AB889636E8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B7CD59-58DE-4608-99C8-B51D4941B1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2092A3-8D0B-4CBF-8BD7-E54F3258EF2E}" type="datetimeFigureOut">
              <a:rPr lang="en-US" smtClean="0"/>
              <a:t>2/20/2019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CB9DE7-0EA1-405F-81B3-7BB769CCA7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1EC9A8-1EF6-4B61-8AFC-43B50F4924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C2620C-1994-4F26-999F-5C0F1FFC4D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4711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05FDD-A711-4706-A2C3-2772A7A70F0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badi" panose="020B0604020202020204" pitchFamily="34" charset="0"/>
              </a:rPr>
              <a:t>Milestone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2896E2-E8F0-4A69-A02F-4D3B2AED3EB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i="1" dirty="0">
                <a:solidFill>
                  <a:schemeClr val="bg1">
                    <a:lumMod val="85000"/>
                  </a:schemeClr>
                </a:solidFill>
              </a:rPr>
              <a:t>Escape the Well                  Ctrl-Z Games</a:t>
            </a:r>
          </a:p>
        </p:txBody>
      </p:sp>
    </p:spTree>
    <p:extLst>
      <p:ext uri="{BB962C8B-B14F-4D97-AF65-F5344CB8AC3E}">
        <p14:creationId xmlns:p14="http://schemas.microsoft.com/office/powerpoint/2010/main" val="30061518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05FDD-A711-4706-A2C3-2772A7A70F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5249"/>
            <a:ext cx="9144000" cy="109061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badi" panose="020B0604020202020204" pitchFamily="34" charset="0"/>
              </a:rPr>
              <a:t>Progress so far: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2896E2-E8F0-4A69-A02F-4D3B2AED3E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09725" y="5497513"/>
            <a:ext cx="9144000" cy="1655762"/>
          </a:xfrm>
        </p:spPr>
        <p:txBody>
          <a:bodyPr/>
          <a:lstStyle/>
          <a:p>
            <a:r>
              <a:rPr lang="en-US" sz="4000" dirty="0">
                <a:solidFill>
                  <a:schemeClr val="bg1">
                    <a:lumMod val="85000"/>
                  </a:schemeClr>
                </a:solidFill>
              </a:rPr>
              <a:t>Short hop – Full jump </a:t>
            </a:r>
          </a:p>
          <a:p>
            <a:r>
              <a:rPr lang="en-US" dirty="0">
                <a:solidFill>
                  <a:srgbClr val="00B050"/>
                </a:solidFill>
              </a:rPr>
              <a:t>    Tap A button – Hold A button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C1FDAA-D434-4905-B902-10B7F6B6F2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206" y="1746250"/>
            <a:ext cx="4552950" cy="31908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C39AB97-59CA-4519-9355-D6FC5DF369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4355" y="1518299"/>
            <a:ext cx="4227439" cy="3646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0989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05FDD-A711-4706-A2C3-2772A7A70F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5249"/>
            <a:ext cx="9144000" cy="109061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badi" panose="020B0604020202020204" pitchFamily="34" charset="0"/>
              </a:rPr>
              <a:t>Progress so far: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2896E2-E8F0-4A69-A02F-4D3B2AED3E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09725" y="5497513"/>
            <a:ext cx="9144000" cy="1655762"/>
          </a:xfrm>
        </p:spPr>
        <p:txBody>
          <a:bodyPr/>
          <a:lstStyle/>
          <a:p>
            <a:r>
              <a:rPr lang="en-US" sz="4000" dirty="0">
                <a:solidFill>
                  <a:schemeClr val="bg1">
                    <a:lumMod val="85000"/>
                  </a:schemeClr>
                </a:solidFill>
              </a:rPr>
              <a:t>Punch / Knockdown</a:t>
            </a:r>
          </a:p>
          <a:p>
            <a:r>
              <a:rPr lang="en-US" dirty="0">
                <a:solidFill>
                  <a:srgbClr val="00B050"/>
                </a:solidFill>
              </a:rPr>
              <a:t>Press Left Bumper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52EC203-B755-4213-A7DA-2A750D2C9A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408" y="1746250"/>
            <a:ext cx="4552950" cy="31908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B9A9B87-0A08-4C40-B6A7-63D630910F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4804" y="1610020"/>
            <a:ext cx="4014788" cy="3463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6853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05FDD-A711-4706-A2C3-2772A7A70F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5249"/>
            <a:ext cx="9144000" cy="109061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badi" panose="020B0604020202020204" pitchFamily="34" charset="0"/>
              </a:rPr>
              <a:t>Progress so far: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2896E2-E8F0-4A69-A02F-4D3B2AED3E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09725" y="5497513"/>
            <a:ext cx="9144000" cy="1655762"/>
          </a:xfrm>
        </p:spPr>
        <p:txBody>
          <a:bodyPr/>
          <a:lstStyle/>
          <a:p>
            <a:r>
              <a:rPr lang="en-US" sz="4000" dirty="0">
                <a:solidFill>
                  <a:schemeClr val="bg1">
                    <a:lumMod val="85000"/>
                  </a:schemeClr>
                </a:solidFill>
              </a:rPr>
              <a:t>Wall jump</a:t>
            </a:r>
          </a:p>
          <a:p>
            <a:r>
              <a:rPr lang="en-US" dirty="0">
                <a:solidFill>
                  <a:srgbClr val="00B050"/>
                </a:solidFill>
              </a:rPr>
              <a:t>Hold A Button + Left Analog Stick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A818EF-57B6-4BD6-BAB2-FD1B984DE5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7535" y="1384640"/>
            <a:ext cx="2615610" cy="391409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547AED3-7ECA-42F4-9A99-750931D55C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9649" y="1627187"/>
            <a:ext cx="4554076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23150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05FDD-A711-4706-A2C3-2772A7A70F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5249"/>
            <a:ext cx="9144000" cy="109061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badi" panose="020B0604020202020204" pitchFamily="34" charset="0"/>
              </a:rPr>
              <a:t>Visual Target: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2896E2-E8F0-4A69-A02F-4D3B2AED3E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934870"/>
            <a:ext cx="9144000" cy="1655762"/>
          </a:xfrm>
        </p:spPr>
        <p:txBody>
          <a:bodyPr/>
          <a:lstStyle/>
          <a:p>
            <a:r>
              <a:rPr lang="en-US" dirty="0">
                <a:solidFill>
                  <a:srgbClr val="00B050"/>
                </a:solidFill>
              </a:rPr>
              <a:t>Original </a:t>
            </a:r>
            <a:r>
              <a:rPr lang="en-US" dirty="0" err="1">
                <a:solidFill>
                  <a:srgbClr val="00B050"/>
                </a:solidFill>
              </a:rPr>
              <a:t>Nidhogg</a:t>
            </a:r>
            <a:r>
              <a:rPr lang="en-US" dirty="0">
                <a:solidFill>
                  <a:srgbClr val="00B050"/>
                </a:solidFill>
              </a:rPr>
              <a:t> art style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0DBA613-2FAD-4188-AB0E-1AB29DE1CD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1775" y="1512491"/>
            <a:ext cx="6648450" cy="4095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0031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05FDD-A711-4706-A2C3-2772A7A70F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5249"/>
            <a:ext cx="9144000" cy="109061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badi" panose="020B0604020202020204" pitchFamily="34" charset="0"/>
              </a:rPr>
              <a:t>Moving Forward: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218F90F6-9B4D-4412-BC08-EE9A35F844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05075" y="1185862"/>
            <a:ext cx="7181850" cy="5389563"/>
          </a:xfrm>
        </p:spPr>
        <p:txBody>
          <a:bodyPr>
            <a:normAutofit/>
          </a:bodyPr>
          <a:lstStyle/>
          <a:p>
            <a:pPr marL="571500" indent="-571500" algn="l">
              <a:lnSpc>
                <a:spcPct val="150000"/>
              </a:lnSpc>
              <a:buFontTx/>
              <a:buChar char="-"/>
            </a:pPr>
            <a:r>
              <a:rPr lang="en-US" sz="32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Main Menu w/ controller setup screen</a:t>
            </a:r>
          </a:p>
          <a:p>
            <a:pPr marL="571500" indent="-571500" algn="l">
              <a:lnSpc>
                <a:spcPct val="150000"/>
              </a:lnSpc>
              <a:buFontTx/>
              <a:buChar char="-"/>
            </a:pPr>
            <a:r>
              <a:rPr lang="en-US" sz="32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Dynamic camera movement</a:t>
            </a:r>
          </a:p>
          <a:p>
            <a:pPr marL="571500" indent="-571500" algn="l">
              <a:lnSpc>
                <a:spcPct val="150000"/>
              </a:lnSpc>
              <a:buFontTx/>
              <a:buChar char="-"/>
            </a:pPr>
            <a:r>
              <a:rPr lang="en-US" sz="32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Round-based gameplay</a:t>
            </a:r>
          </a:p>
          <a:p>
            <a:pPr marL="571500" indent="-571500" algn="l">
              <a:lnSpc>
                <a:spcPct val="150000"/>
              </a:lnSpc>
              <a:buFontTx/>
              <a:buChar char="-"/>
            </a:pPr>
            <a:r>
              <a:rPr lang="en-US" sz="32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Better player animations</a:t>
            </a:r>
          </a:p>
          <a:p>
            <a:pPr marL="571500" indent="-571500" algn="l">
              <a:lnSpc>
                <a:spcPct val="150000"/>
              </a:lnSpc>
              <a:buFontTx/>
              <a:buChar char="-"/>
            </a:pPr>
            <a:r>
              <a:rPr lang="en-US" sz="32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Sound and Music</a:t>
            </a:r>
          </a:p>
          <a:p>
            <a:pPr marL="571500" indent="-571500" algn="l">
              <a:lnSpc>
                <a:spcPct val="150000"/>
              </a:lnSpc>
              <a:buFontTx/>
              <a:buChar char="-"/>
            </a:pPr>
            <a:r>
              <a:rPr lang="en-US" sz="32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Play testing!</a:t>
            </a:r>
          </a:p>
        </p:txBody>
      </p:sp>
    </p:spTree>
    <p:extLst>
      <p:ext uri="{BB962C8B-B14F-4D97-AF65-F5344CB8AC3E}">
        <p14:creationId xmlns:p14="http://schemas.microsoft.com/office/powerpoint/2010/main" val="33989982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78</Words>
  <Application>Microsoft Office PowerPoint</Application>
  <PresentationFormat>Widescreen</PresentationFormat>
  <Paragraphs>20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Abadi</vt:lpstr>
      <vt:lpstr>Arial</vt:lpstr>
      <vt:lpstr>Calibri</vt:lpstr>
      <vt:lpstr>Calibri Light</vt:lpstr>
      <vt:lpstr>Office Theme</vt:lpstr>
      <vt:lpstr>Milestone 1</vt:lpstr>
      <vt:lpstr>Progress so far:</vt:lpstr>
      <vt:lpstr>Progress so far:</vt:lpstr>
      <vt:lpstr>Progress so far:</vt:lpstr>
      <vt:lpstr>Visual Target:</vt:lpstr>
      <vt:lpstr>Moving Forward: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Milestone 1</dc:title>
  <dc:creator>Marco Ravelo</dc:creator>
  <cp:lastModifiedBy>Marco Ravelo</cp:lastModifiedBy>
  <cp:revision>4</cp:revision>
  <dcterms:created xsi:type="dcterms:W3CDTF">2019-02-20T20:21:42Z</dcterms:created>
  <dcterms:modified xsi:type="dcterms:W3CDTF">2019-02-20T20:52:19Z</dcterms:modified>
</cp:coreProperties>
</file>

<file path=docProps/thumbnail.jpeg>
</file>